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81B12-E1CC-5358-DA4F-58748E5CC1A0}" v="7" dt="2024-03-04T16:27:40.787"/>
    <p1510:client id="{9941D970-7424-D754-8376-719A11C9C73A}" v="6" dt="2024-03-05T13:56:23.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58</cp:revision>
  <dcterms:modified xsi:type="dcterms:W3CDTF">2024-03-13T13:35:19Z</dcterms:modified>
</cp:coreProperties>
</file>